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0.49387755102040809</c:v>
                </c:pt>
                <c:pt idx="1">
                  <c:v>0.5061224489795918</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Sheet1!$H$2:$H$3</c:f>
              <c:numCache>
                <c:formatCode>0.0;;</c:formatCode>
                <c:ptCount val="2"/>
                <c:pt idx="0">
                  <c:v>0</c:v>
                </c:pt>
                <c:pt idx="1">
                  <c:v>7.5180596990373134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Sheet1!$I$2:$I$3</c:f>
              <c:numCache>
                <c:formatCode>0.0;;</c:formatCode>
                <c:ptCount val="2"/>
                <c:pt idx="0">
                  <c:v>7.5180596990373134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2.4819403009626866</c:v>
                </c:pt>
                <c:pt idx="1">
                  <c:v>2.4819403009626866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Sheet1!$G$2:$G$3</c:f>
              <c:numCache>
                <c:formatCode>0.0;;</c:formatCode>
                <c:ptCount val="2"/>
                <c:pt idx="0">
                  <c:v>8.5584278953413229</c:v>
                </c:pt>
                <c:pt idx="1">
                  <c:v>8.5584278953413229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1.4415721046586771</c:v>
                </c:pt>
                <c:pt idx="1">
                  <c:v>1.4415721046586771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Sheet1!$G$2:$G$3</c:f>
              <c:numCache>
                <c:formatCode>0.0;;</c:formatCode>
                <c:ptCount val="2"/>
                <c:pt idx="0">
                  <c:v>9.2502796671218341</c:v>
                </c:pt>
                <c:pt idx="1">
                  <c:v>9.2502796671218341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0.74972033287816586</c:v>
                </c:pt>
                <c:pt idx="1">
                  <c:v>0.74972033287816586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Sheet1!$G$2:$G$3</c:f>
              <c:numCache>
                <c:formatCode>0.0;;</c:formatCode>
                <c:ptCount val="2"/>
                <c:pt idx="0">
                  <c:v>3.6659014715993048</c:v>
                </c:pt>
                <c:pt idx="1">
                  <c:v>3.6659014715993048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6.3340985284006948</c:v>
                </c:pt>
                <c:pt idx="1">
                  <c:v>6.3340985284006948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Sheet1!$G$2:$G$3</c:f>
              <c:numCache>
                <c:formatCode>0.0;;</c:formatCode>
                <c:ptCount val="2"/>
                <c:pt idx="0">
                  <c:v>7.257085475360693</c:v>
                </c:pt>
                <c:pt idx="1">
                  <c:v>7.257085475360693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Southmead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2.742914524639307</c:v>
                </c:pt>
                <c:pt idx="1">
                  <c:v>2.742914524639307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Sheet1!$G$2:$G$3</c:f>
              <c:numCache>
                <c:formatCode>0.0;;</c:formatCode>
                <c:ptCount val="2"/>
                <c:pt idx="0">
                  <c:v>8.8900237202956305</c:v>
                </c:pt>
                <c:pt idx="1">
                  <c:v>8.8900237202956305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1.1099762797043695</c:v>
                </c:pt>
                <c:pt idx="1">
                  <c:v>1.1099762797043695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Sheet1!$G$2:$G$3</c:f>
              <c:numCache>
                <c:formatCode>0.0;;</c:formatCode>
                <c:ptCount val="2"/>
                <c:pt idx="0">
                  <c:v>8.2811247481468762</c:v>
                </c:pt>
                <c:pt idx="1">
                  <c:v>8.2811247481468762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Southmead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1.7188752518531238</c:v>
                </c:pt>
                <c:pt idx="1">
                  <c:v>1.7188752518531238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Sheet1!$G$2:$G$3</c:f>
              <c:numCache>
                <c:formatCode>0.0;;</c:formatCode>
                <c:ptCount val="2"/>
                <c:pt idx="0">
                  <c:v>7.9191694189008013</c:v>
                </c:pt>
                <c:pt idx="1">
                  <c:v>7.9191694189008013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Southmead Hospital (270)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2.0808305810991987</c:v>
                </c:pt>
                <c:pt idx="1">
                  <c:v>2.0808305810991987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Sheet1!$G$2:$G$3</c:f>
              <c:numCache>
                <c:formatCode>0.0;;</c:formatCode>
                <c:ptCount val="2"/>
                <c:pt idx="0">
                  <c:v>7.8617151532032494</c:v>
                </c:pt>
                <c:pt idx="1">
                  <c:v>7.8617151532032494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(171)</c:v>
                </c:pt>
                <c:pt idx="1">
                  <c:v>Southmead Hospital (171)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2.1382848467967506</c:v>
                </c:pt>
                <c:pt idx="1">
                  <c:v>2.1382848467967506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Sheet1!$G$2:$G$3</c:f>
              <c:numCache>
                <c:formatCode>0.0;;</c:formatCode>
                <c:ptCount val="2"/>
                <c:pt idx="0">
                  <c:v>5.9878662605617752</c:v>
                </c:pt>
                <c:pt idx="1">
                  <c:v>5.9878662605617752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Southmead Hospital (210)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4.0121337394382248</c:v>
                </c:pt>
                <c:pt idx="1">
                  <c:v>4.0121337394382248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Sheet1!$G$2:$G$3</c:f>
              <c:numCache>
                <c:formatCode>0.0;;</c:formatCode>
                <c:ptCount val="2"/>
                <c:pt idx="0">
                  <c:v>9.3239268206497616</c:v>
                </c:pt>
                <c:pt idx="1">
                  <c:v>9.3239268206497616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Southmead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0.67607317935023836</c:v>
                </c:pt>
                <c:pt idx="1">
                  <c:v>0.67607317935023836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Sheet1!$G$2:$G$3</c:f>
              <c:numCache>
                <c:formatCode>0.0;;</c:formatCode>
                <c:ptCount val="2"/>
                <c:pt idx="0">
                  <c:v>8.8371911106618874</c:v>
                </c:pt>
                <c:pt idx="1">
                  <c:v>8.8371911106618874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1.1628088893381126</c:v>
                </c:pt>
                <c:pt idx="1">
                  <c:v>1.1628088893381126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Sheet1!$G$2:$G$3</c:f>
              <c:numCache>
                <c:formatCode>0.0;;</c:formatCode>
                <c:ptCount val="2"/>
                <c:pt idx="0">
                  <c:v>0</c:v>
                </c:pt>
                <c:pt idx="1">
                  <c:v>9.3558317401171252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Sheet1!$H$2:$H$3</c:f>
              <c:numCache>
                <c:formatCode>0.0;;</c:formatCode>
                <c:ptCount val="2"/>
                <c:pt idx="0">
                  <c:v>9.3558317401171252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0.64416825988287485</c:v>
                </c:pt>
                <c:pt idx="1">
                  <c:v>0.64416825988287485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Sheet1!$G$2:$G$3</c:f>
              <c:numCache>
                <c:formatCode>0.0;;</c:formatCode>
                <c:ptCount val="2"/>
                <c:pt idx="0">
                  <c:v>8.9737268010669933</c:v>
                </c:pt>
                <c:pt idx="1">
                  <c:v>8.9737268010669933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1.0262731989330067</c:v>
                </c:pt>
                <c:pt idx="1">
                  <c:v>1.0262731989330067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Sheet1!$G$2:$G$3</c:f>
              <c:numCache>
                <c:formatCode>0.0;;</c:formatCode>
                <c:ptCount val="2"/>
                <c:pt idx="0">
                  <c:v>8.707014639820434</c:v>
                </c:pt>
                <c:pt idx="1">
                  <c:v>8.707014639820434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Southmead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1.292985360179566</c:v>
                </c:pt>
                <c:pt idx="1">
                  <c:v>1.292985360179566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Sheet1!$G$2:$G$3</c:f>
              <c:numCache>
                <c:formatCode>0.0;;</c:formatCode>
                <c:ptCount val="2"/>
                <c:pt idx="0">
                  <c:v>9.0718793937363138</c:v>
                </c:pt>
                <c:pt idx="1">
                  <c:v>9.0718793937363138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0.9281206062636862</c:v>
                </c:pt>
                <c:pt idx="1">
                  <c:v>0.9281206062636862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Sheet1!$G$2:$G$3</c:f>
              <c:numCache>
                <c:formatCode>0.0;;</c:formatCode>
                <c:ptCount val="2"/>
                <c:pt idx="0">
                  <c:v>8.952731288412533</c:v>
                </c:pt>
                <c:pt idx="1">
                  <c:v>8.952731288412533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Southmead Hospital (476)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1.047268711587467</c:v>
                </c:pt>
                <c:pt idx="1">
                  <c:v>1.047268711587467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Sheet1!$G$2:$G$3</c:f>
              <c:numCache>
                <c:formatCode>0.0;;</c:formatCode>
                <c:ptCount val="2"/>
                <c:pt idx="0">
                  <c:v>7.5658586442871743</c:v>
                </c:pt>
                <c:pt idx="1">
                  <c:v>7.5658586442871743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2.4341413557128257</c:v>
                </c:pt>
                <c:pt idx="1">
                  <c:v>2.4341413557128257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Sheet1!$G$2:$G$3</c:f>
              <c:numCache>
                <c:formatCode>0.0;;</c:formatCode>
                <c:ptCount val="2"/>
                <c:pt idx="0">
                  <c:v>7.6531900281688827</c:v>
                </c:pt>
                <c:pt idx="1">
                  <c:v>7.6531900281688827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Southmead Hospital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2.3468099718311173</c:v>
                </c:pt>
                <c:pt idx="1">
                  <c:v>2.3468099718311173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Sheet1!$G$2:$G$3</c:f>
              <c:numCache>
                <c:formatCode>0.0;;</c:formatCode>
                <c:ptCount val="2"/>
                <c:pt idx="0">
                  <c:v>7.3889030301424938</c:v>
                </c:pt>
                <c:pt idx="1">
                  <c:v>7.3889030301424938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Southmead Hospital (462)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2.6110969698575062</c:v>
                </c:pt>
                <c:pt idx="1">
                  <c:v>2.6110969698575062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6.7048290681540443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Sheet1!$G$2:$G$3</c:f>
              <c:numCache>
                <c:formatCode>0.0;;</c:formatCode>
                <c:ptCount val="2"/>
                <c:pt idx="0">
                  <c:v>0</c:v>
                </c:pt>
                <c:pt idx="1">
                  <c:v>9.1887036403792219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Sheet1!$H$2:$H$3</c:f>
              <c:numCache>
                <c:formatCode>0.0;;</c:formatCode>
                <c:ptCount val="2"/>
                <c:pt idx="0">
                  <c:v>9.1887036403792219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Southmead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0.81129635962077806</c:v>
                </c:pt>
                <c:pt idx="1">
                  <c:v>0.81129635962077806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Sheet1!$G$2:$G$3</c:f>
              <c:numCache>
                <c:formatCode>0.0;;</c:formatCode>
                <c:ptCount val="2"/>
                <c:pt idx="0">
                  <c:v>7.8116481721621041</c:v>
                </c:pt>
                <c:pt idx="1">
                  <c:v>7.8116481721621041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Southmead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2.1883518278378959</c:v>
                </c:pt>
                <c:pt idx="1">
                  <c:v>2.1883518278378959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Sheet1!$G$2:$G$3</c:f>
              <c:numCache>
                <c:formatCode>0.0;;</c:formatCode>
                <c:ptCount val="2"/>
                <c:pt idx="0">
                  <c:v>9.5514766662135493</c:v>
                </c:pt>
                <c:pt idx="1">
                  <c:v>9.5514766662135493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Southmead Hospital (482)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0.44852333378645071</c:v>
                </c:pt>
                <c:pt idx="1">
                  <c:v>0.44852333378645071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Sheet1!$G$2:$G$3</c:f>
              <c:numCache>
                <c:formatCode>0.0;;</c:formatCode>
                <c:ptCount val="2"/>
                <c:pt idx="0">
                  <c:v>8.9965833920586711</c:v>
                </c:pt>
                <c:pt idx="1">
                  <c:v>8.9965833920586711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Southmead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1.0034166079413289</c:v>
                </c:pt>
                <c:pt idx="1">
                  <c:v>1.0034166079413289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Sheet1!$G$2:$G$3</c:f>
              <c:numCache>
                <c:formatCode>0.0;;</c:formatCode>
                <c:ptCount val="2"/>
                <c:pt idx="0">
                  <c:v>8.210055323747989</c:v>
                </c:pt>
                <c:pt idx="1">
                  <c:v>8.210055323747989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Southmead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1.789944676252011</c:v>
                </c:pt>
                <c:pt idx="1">
                  <c:v>1.789944676252011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Southmead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Sheet1!$D$2:$D$3</c:f>
              <c:numCache>
                <c:formatCode>0.0;;</c:formatCode>
                <c:ptCount val="2"/>
                <c:pt idx="0">
                  <c:v>8.6041329688772787</c:v>
                </c:pt>
                <c:pt idx="1">
                  <c:v>8.6041329688772787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Southmead Hospital (95)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Sheet1!$D$2:$D$3</c:f>
              <c:numCache>
                <c:formatCode>0.0;;</c:formatCode>
                <c:ptCount val="2"/>
                <c:pt idx="0">
                  <c:v>8.0360800912400094</c:v>
                </c:pt>
                <c:pt idx="1">
                  <c:v>8.0360800912400094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Southmead Hospital (58)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Sheet1!$G$2:$G$3</c:f>
              <c:numCache>
                <c:formatCode>0.0;;</c:formatCode>
                <c:ptCount val="2"/>
                <c:pt idx="0">
                  <c:v>6.7484480250515828</c:v>
                </c:pt>
                <c:pt idx="1">
                  <c:v>6.7484480250515828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Southmead Hospital (43)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3.2515519749484172</c:v>
                </c:pt>
                <c:pt idx="1">
                  <c:v>3.2515519749484172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0.25092006095640818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0.67122752283386466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0.18713321491608426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1.953644111426085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0.18713321491608426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0.67122752283386422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0.53811088712225796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5.6562024594367468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Sheet1!$G$2:$G$3</c:f>
              <c:numCache>
                <c:formatCode>0.0;;</c:formatCode>
                <c:ptCount val="2"/>
                <c:pt idx="0">
                  <c:v>6.8005141221588454</c:v>
                </c:pt>
                <c:pt idx="1">
                  <c:v>6.8005141221588454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Southmead Hospital (45)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3.1994858778411546</c:v>
                </c:pt>
                <c:pt idx="1">
                  <c:v>3.1994858778411546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Sheet1!$G$2:$G$3</c:f>
              <c:numCache>
                <c:formatCode>0.0;;</c:formatCode>
                <c:ptCount val="2"/>
                <c:pt idx="0">
                  <c:v>6.6552285322958218</c:v>
                </c:pt>
                <c:pt idx="1">
                  <c:v>6.6552285322958218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Southmead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3.3447714677041782</c:v>
                </c:pt>
                <c:pt idx="1">
                  <c:v>3.3447714677041782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Sheet1!$G$2:$G$3</c:f>
              <c:numCache>
                <c:formatCode>0.0;;</c:formatCode>
                <c:ptCount val="2"/>
                <c:pt idx="0">
                  <c:v>5.7286126591371689</c:v>
                </c:pt>
                <c:pt idx="1">
                  <c:v>5.7286126591371689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Southmead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4.2713873408628311</c:v>
                </c:pt>
                <c:pt idx="1">
                  <c:v>4.2713873408628311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Sheet1!$I$2:$I$3</c:f>
              <c:numCache>
                <c:formatCode>0.0;;</c:formatCode>
                <c:ptCount val="2"/>
                <c:pt idx="0">
                  <c:v>9.0017623435545477</c:v>
                </c:pt>
                <c:pt idx="1">
                  <c:v>9.0017623435545477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Southmead Hospital (192)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0.99823765644545226</c:v>
                </c:pt>
                <c:pt idx="1">
                  <c:v>0.99823765644545226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Sheet1!$G$2:$G$3</c:f>
              <c:numCache>
                <c:formatCode>0.0;;</c:formatCode>
                <c:ptCount val="2"/>
                <c:pt idx="0">
                  <c:v>7.0174057907965226</c:v>
                </c:pt>
                <c:pt idx="1">
                  <c:v>7.0174057907965226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Southmead Hospital (485)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2.9825942092034774</c:v>
                </c:pt>
                <c:pt idx="1">
                  <c:v>2.9825942092034774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Sheet1!$G$2:$G$3</c:f>
              <c:numCache>
                <c:formatCode>0.0;;</c:formatCode>
                <c:ptCount val="2"/>
                <c:pt idx="0">
                  <c:v>7.7485666098399433</c:v>
                </c:pt>
                <c:pt idx="1">
                  <c:v>7.7485666098399433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Southmead Hospital (460)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2.2514333901600567</c:v>
                </c:pt>
                <c:pt idx="1">
                  <c:v>2.2514333901600567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Sheet1!$G$2:$G$3</c:f>
              <c:numCache>
                <c:formatCode>0.0;;</c:formatCode>
                <c:ptCount val="2"/>
                <c:pt idx="0">
                  <c:v>8.8205600784731661</c:v>
                </c:pt>
                <c:pt idx="1">
                  <c:v>8.8205600784731661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Southmead Hospital (349)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1.1794399215268339</c:v>
                </c:pt>
                <c:pt idx="1">
                  <c:v>1.1794399215268339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Sheet1!$G$2:$G$3</c:f>
              <c:numCache>
                <c:formatCode>0.0;;</c:formatCode>
                <c:ptCount val="2"/>
                <c:pt idx="0">
                  <c:v>4.2257715451305584</c:v>
                </c:pt>
                <c:pt idx="1">
                  <c:v>4.2257715451305584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Southmead Hospital (373)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5.7742284548694416</c:v>
                </c:pt>
                <c:pt idx="1">
                  <c:v>5.7742284548694416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Sheet1!$G$2:$G$3</c:f>
              <c:numCache>
                <c:formatCode>0.0;;</c:formatCode>
                <c:ptCount val="2"/>
                <c:pt idx="0">
                  <c:v>6.7805104128649267</c:v>
                </c:pt>
                <c:pt idx="1">
                  <c:v>6.7805104128649267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Southmead Hospital (423)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3.2194895871350733</c:v>
                </c:pt>
                <c:pt idx="1">
                  <c:v>3.2194895871350733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Sheet1!$G$2:$G$3</c:f>
              <c:numCache>
                <c:formatCode>0.0;;</c:formatCode>
                <c:ptCount val="2"/>
                <c:pt idx="0">
                  <c:v>7.4860493548057692</c:v>
                </c:pt>
                <c:pt idx="1">
                  <c:v>7.4860493548057692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Southmead Hospital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2.5139506451942308</c:v>
                </c:pt>
                <c:pt idx="1">
                  <c:v>2.5139506451942308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0.16397979863938517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0.58821989223764781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0.16399130811456519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1.7120459003857018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0.16399130811456519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0.58821989223764781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1.1435930024646215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6.9040594109589968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Sheet1!$G$2:$G$3</c:f>
              <c:numCache>
                <c:formatCode>0.0;;</c:formatCode>
                <c:ptCount val="2"/>
                <c:pt idx="0">
                  <c:v>8.5215896405092249</c:v>
                </c:pt>
                <c:pt idx="1">
                  <c:v>8.5215896405092249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Southmead Hospital (256)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1.4784103594907751</c:v>
                </c:pt>
                <c:pt idx="1">
                  <c:v>1.4784103594907751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Sheet1!$G$2:$G$3</c:f>
              <c:numCache>
                <c:formatCode>0.0;;</c:formatCode>
                <c:ptCount val="2"/>
                <c:pt idx="0">
                  <c:v>6.5229825419688856</c:v>
                </c:pt>
                <c:pt idx="1">
                  <c:v>6.5229825419688856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(296)</c:v>
                </c:pt>
                <c:pt idx="1">
                  <c:v>Southmead Hospital (296)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3.4770174580311144</c:v>
                </c:pt>
                <c:pt idx="1">
                  <c:v>3.4770174580311144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Sheet1!$G$2:$G$3</c:f>
              <c:numCache>
                <c:formatCode>0.0;;</c:formatCode>
                <c:ptCount val="2"/>
                <c:pt idx="0">
                  <c:v>9.1836967700347483</c:v>
                </c:pt>
                <c:pt idx="1">
                  <c:v>9.1836967700347483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0.81630322996525173</c:v>
                </c:pt>
                <c:pt idx="1">
                  <c:v>0.81630322996525173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Sheet1!$G$2:$G$3</c:f>
              <c:numCache>
                <c:formatCode>0.0;;</c:formatCode>
                <c:ptCount val="2"/>
                <c:pt idx="0">
                  <c:v>9.1967725001361522</c:v>
                </c:pt>
                <c:pt idx="1">
                  <c:v>9.1967725001361522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(483)</c:v>
                </c:pt>
                <c:pt idx="1">
                  <c:v>Southmead Hospital (483)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0.80322749986384778</c:v>
                </c:pt>
                <c:pt idx="1">
                  <c:v>0.80322749986384778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Sheet1!$G$2:$G$3</c:f>
              <c:numCache>
                <c:formatCode>0.0;;</c:formatCode>
                <c:ptCount val="2"/>
                <c:pt idx="0">
                  <c:v>8.1986326525694651</c:v>
                </c:pt>
                <c:pt idx="1">
                  <c:v>8.1986326525694651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Southmead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1.8013673474305349</c:v>
                </c:pt>
                <c:pt idx="1">
                  <c:v>1.8013673474305349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7.9398344090672666</c:v>
                </c:pt>
                <c:pt idx="1">
                  <c:v>7.1873828325881419</c:v>
                </c:pt>
                <c:pt idx="2">
                  <c:v>6.881633041786694</c:v>
                </c:pt>
                <c:pt idx="3">
                  <c:v>7.2554736965379618</c:v>
                </c:pt>
                <c:pt idx="4">
                  <c:v>6.9040594109589968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7.5466907044265037</c:v>
                </c:pt>
                <c:pt idx="1">
                  <c:v>7.5180596990373134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8.1681487888292192</c:v>
                </c:pt>
                <c:pt idx="1">
                  <c:v>8.2998795485871266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8.5823358862872094</c:v>
                </c:pt>
                <c:pt idx="1">
                  <c:v>8.5584278953413229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9.1115738001310316</c:v>
                </c:pt>
                <c:pt idx="1">
                  <c:v>9.2502796671218341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0.22181731885468459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0.42054815427349546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0.11724568117225864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1.2240282128164122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0.11724568117225864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0.42054815427349546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0.43527369379325087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7.6601310112382652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4.0203829853599347</c:v>
                </c:pt>
                <c:pt idx="1">
                  <c:v>3.6659014715993048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7.8869423622590258</c:v>
                </c:pt>
                <c:pt idx="1">
                  <c:v>7.0039293151800157</c:v>
                </c:pt>
                <c:pt idx="2">
                  <c:v>6.2969026959805143</c:v>
                </c:pt>
                <c:pt idx="3">
                  <c:v>6.7452331111948762</c:v>
                </c:pt>
                <c:pt idx="4">
                  <c:v>7.257085475360693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9.5492553276014061</c:v>
                </c:pt>
                <c:pt idx="1">
                  <c:v>9.4154578450098665</c:v>
                </c:pt>
                <c:pt idx="2">
                  <c:v>9.0718170857866145</c:v>
                </c:pt>
                <c:pt idx="3">
                  <c:v>9.1626852507798624</c:v>
                </c:pt>
                <c:pt idx="4">
                  <c:v>8.8900237202956305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8.5534573824618416</c:v>
                </c:pt>
                <c:pt idx="1">
                  <c:v>8.1922870487982582</c:v>
                </c:pt>
                <c:pt idx="2">
                  <c:v>8.1363625772756372</c:v>
                </c:pt>
                <c:pt idx="3">
                  <c:v>8.3659531949632413</c:v>
                </c:pt>
                <c:pt idx="4">
                  <c:v>8.2811247481468762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8.4481713002320209</c:v>
                </c:pt>
                <c:pt idx="1">
                  <c:v>8.3799224817612963</c:v>
                </c:pt>
                <c:pt idx="2">
                  <c:v>8.1122318480512146</c:v>
                </c:pt>
                <c:pt idx="3">
                  <c:v>8.3820415126300443</c:v>
                </c:pt>
                <c:pt idx="4">
                  <c:v>7.9191694189008013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9.3612656938215775</c:v>
                </c:pt>
                <c:pt idx="1">
                  <c:v>9.5241276252310652</c:v>
                </c:pt>
                <c:pt idx="2">
                  <c:v>9.2225356983505318</c:v>
                </c:pt>
                <c:pt idx="3">
                  <c:v>9.3264767993566107</c:v>
                </c:pt>
                <c:pt idx="4">
                  <c:v>9.3239268206497616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8.7322099414656762</c:v>
                </c:pt>
                <c:pt idx="1">
                  <c:v>8.7744425747022774</c:v>
                </c:pt>
                <c:pt idx="2">
                  <c:v>8.8043631484946001</c:v>
                </c:pt>
                <c:pt idx="3">
                  <c:v>8.672394892232715</c:v>
                </c:pt>
                <c:pt idx="4">
                  <c:v>8.8371911106618874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9.2074607028044948</c:v>
                </c:pt>
                <c:pt idx="1">
                  <c:v>9.3220909802225371</c:v>
                </c:pt>
                <c:pt idx="2">
                  <c:v>9.3975112773121658</c:v>
                </c:pt>
                <c:pt idx="3">
                  <c:v>9.1031612635464807</c:v>
                </c:pt>
                <c:pt idx="4">
                  <c:v>9.3558317401171252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8.7817895548486558</c:v>
                </c:pt>
                <c:pt idx="1">
                  <c:v>8.7516483266711127</c:v>
                </c:pt>
                <c:pt idx="2">
                  <c:v>8.8019631185533918</c:v>
                </c:pt>
                <c:pt idx="3">
                  <c:v>8.8958158252799127</c:v>
                </c:pt>
                <c:pt idx="4">
                  <c:v>8.9737268010669933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8.9465865139022966</c:v>
                </c:pt>
                <c:pt idx="1">
                  <c:v>8.8486786196123699</c:v>
                </c:pt>
                <c:pt idx="2">
                  <c:v>8.5057922241143356</c:v>
                </c:pt>
                <c:pt idx="3">
                  <c:v>8.5932328082366674</c:v>
                </c:pt>
                <c:pt idx="4">
                  <c:v>8.707014639820434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0.13794152134220816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0.64403059339977187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0.17955091432840842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1.8744859731938153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0.17955091432840931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0.64403059339977098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0.32487818404064761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6.598923390982165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9.2563852756301177</c:v>
                </c:pt>
                <c:pt idx="1">
                  <c:v>9.1228730817387511</c:v>
                </c:pt>
                <c:pt idx="2">
                  <c:v>9.0546506339789481</c:v>
                </c:pt>
                <c:pt idx="3">
                  <c:v>8.8415419035332121</c:v>
                </c:pt>
                <c:pt idx="4">
                  <c:v>9.0718793937363138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9.1325888396734527</c:v>
                </c:pt>
                <c:pt idx="1">
                  <c:v>8.7406208052972385</c:v>
                </c:pt>
                <c:pt idx="2">
                  <c:v>8.7803650789612782</c:v>
                </c:pt>
                <c:pt idx="3">
                  <c:v>8.735197097413927</c:v>
                </c:pt>
                <c:pt idx="4">
                  <c:v>8.952731288412533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7.5954510751810034</c:v>
                </c:pt>
                <c:pt idx="1">
                  <c:v>7.5175072744097662</c:v>
                </c:pt>
                <c:pt idx="2">
                  <c:v>6.981323980935791</c:v>
                </c:pt>
                <c:pt idx="3">
                  <c:v>7.8065985788174004</c:v>
                </c:pt>
                <c:pt idx="4">
                  <c:v>7.5658586442871743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8.1079938038337964</c:v>
                </c:pt>
                <c:pt idx="1">
                  <c:v>7.855162649890743</c:v>
                </c:pt>
                <c:pt idx="2">
                  <c:v>7.7264086525561808</c:v>
                </c:pt>
                <c:pt idx="3">
                  <c:v>7.618327066834464</c:v>
                </c:pt>
                <c:pt idx="4">
                  <c:v>7.6531900281688827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7.4377696875168713</c:v>
                </c:pt>
                <c:pt idx="1">
                  <c:v>7.2209068149147182</c:v>
                </c:pt>
                <c:pt idx="2">
                  <c:v>7.0463410441758469</c:v>
                </c:pt>
                <c:pt idx="3">
                  <c:v>7.2199339013260246</c:v>
                </c:pt>
                <c:pt idx="4">
                  <c:v>7.3889030301424938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9.0926597150118802</c:v>
                </c:pt>
                <c:pt idx="1">
                  <c:v>8.8777545267388049</c:v>
                </c:pt>
                <c:pt idx="2">
                  <c:v>8.8785379292552609</c:v>
                </c:pt>
                <c:pt idx="3">
                  <c:v>8.9394177976328013</c:v>
                </c:pt>
                <c:pt idx="4">
                  <c:v>9.1887036403792219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8.0822957558295911</c:v>
                </c:pt>
                <c:pt idx="1">
                  <c:v>7.9529336898408953</c:v>
                </c:pt>
                <c:pt idx="2">
                  <c:v>7.8564338616804852</c:v>
                </c:pt>
                <c:pt idx="3">
                  <c:v>7.7916165522597618</c:v>
                </c:pt>
                <c:pt idx="4">
                  <c:v>7.8116481721621041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9.7374506099400282</c:v>
                </c:pt>
                <c:pt idx="1">
                  <c:v>9.6392927112652949</c:v>
                </c:pt>
                <c:pt idx="2">
                  <c:v>9.4937748187816453</c:v>
                </c:pt>
                <c:pt idx="3">
                  <c:v>9.4901187358691068</c:v>
                </c:pt>
                <c:pt idx="4">
                  <c:v>9.5514766662135493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9.0848772023382107</c:v>
                </c:pt>
                <c:pt idx="1">
                  <c:v>9.2474391639132953</c:v>
                </c:pt>
                <c:pt idx="2">
                  <c:v>8.9523568270686411</c:v>
                </c:pt>
                <c:pt idx="3">
                  <c:v>8.8456589529990701</c:v>
                </c:pt>
                <c:pt idx="4">
                  <c:v>8.9965833920586711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8.3222833487121211</c:v>
                </c:pt>
                <c:pt idx="1">
                  <c:v>8.1522253248118002</c:v>
                </c:pt>
                <c:pt idx="2">
                  <c:v>7.8902873959174959</c:v>
                </c:pt>
                <c:pt idx="3">
                  <c:v>8.0829686376560357</c:v>
                </c:pt>
                <c:pt idx="4">
                  <c:v>8.210055323747989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7.3633371802101886</c:v>
                </c:pt>
                <c:pt idx="1">
                  <c:v>6.7788947320668402</c:v>
                </c:pt>
                <c:pt idx="2">
                  <c:v>6.8120525463700821</c:v>
                </c:pt>
                <c:pt idx="3">
                  <c:v>6.643813413365022</c:v>
                </c:pt>
                <c:pt idx="4">
                  <c:v>6.6552285322958218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5.4507456077040786</c:v>
                </c:pt>
                <c:pt idx="1">
                  <c:v>5.6649166058462397</c:v>
                </c:pt>
                <c:pt idx="2">
                  <c:v>5.7286126591371689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8.7056766926541425</c:v>
                </c:pt>
                <c:pt idx="1">
                  <c:v>8.3679449420375143</c:v>
                </c:pt>
                <c:pt idx="2">
                  <c:v>8.6459906470835932</c:v>
                </c:pt>
                <c:pt idx="3">
                  <c:v>8.5413443618812508</c:v>
                </c:pt>
                <c:pt idx="4">
                  <c:v>9.0017623435545477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7.0898414730554418</c:v>
                </c:pt>
                <c:pt idx="1">
                  <c:v>6.7035018696013164</c:v>
                </c:pt>
                <c:pt idx="2">
                  <c:v>6.6200977129491498</c:v>
                </c:pt>
                <c:pt idx="3">
                  <c:v>6.8326430858727054</c:v>
                </c:pt>
                <c:pt idx="4">
                  <c:v>7.0174057907965226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7.1422623640914074</c:v>
                </c:pt>
                <c:pt idx="1">
                  <c:v>8.1953886030929191</c:v>
                </c:pt>
                <c:pt idx="2">
                  <c:v>8.0093200983757349</c:v>
                </c:pt>
                <c:pt idx="3">
                  <c:v>7.7791830149022818</c:v>
                </c:pt>
                <c:pt idx="4">
                  <c:v>7.7485666098399433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9.124552799494321</c:v>
                </c:pt>
                <c:pt idx="1">
                  <c:v>8.7862486147773211</c:v>
                </c:pt>
                <c:pt idx="2">
                  <c:v>8.8434408245898588</c:v>
                </c:pt>
                <c:pt idx="3">
                  <c:v>8.8205600784731661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4.8318077605250602</c:v>
                </c:pt>
                <c:pt idx="1">
                  <c:v>4.7631440799106279</c:v>
                </c:pt>
                <c:pt idx="2">
                  <c:v>4.2735112594412792</c:v>
                </c:pt>
                <c:pt idx="3">
                  <c:v>4.2162017011992576</c:v>
                </c:pt>
                <c:pt idx="4">
                  <c:v>4.2257715451305584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6.6562177122659971</c:v>
                </c:pt>
                <c:pt idx="1">
                  <c:v>6.7026956449039963</c:v>
                </c:pt>
                <c:pt idx="2">
                  <c:v>6.6080866586692686</c:v>
                </c:pt>
                <c:pt idx="3">
                  <c:v>6.7026896386720836</c:v>
                </c:pt>
                <c:pt idx="4">
                  <c:v>6.7805104128649267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7.9399306222279584</c:v>
                </c:pt>
                <c:pt idx="1">
                  <c:v>8.1257087246667652</c:v>
                </c:pt>
                <c:pt idx="2">
                  <c:v>7.6242394896427426</c:v>
                </c:pt>
                <c:pt idx="3">
                  <c:v>7.3764081756168451</c:v>
                </c:pt>
                <c:pt idx="4">
                  <c:v>7.4860493548057692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8.3138857683092962</c:v>
                </c:pt>
                <c:pt idx="1">
                  <c:v>8.2539682470530895</c:v>
                </c:pt>
                <c:pt idx="2">
                  <c:v>8.2522386006643931</c:v>
                </c:pt>
                <c:pt idx="3">
                  <c:v>8.2785222499320081</c:v>
                </c:pt>
                <c:pt idx="4">
                  <c:v>8.5215896405092249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9.1128390930512086</c:v>
                </c:pt>
                <c:pt idx="1">
                  <c:v>9.1836967700347483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9.4345547819685152</c:v>
                </c:pt>
                <c:pt idx="1">
                  <c:v>9.2926311262477039</c:v>
                </c:pt>
                <c:pt idx="2">
                  <c:v>9.2577614657788452</c:v>
                </c:pt>
                <c:pt idx="3">
                  <c:v>9.3412787953504761</c:v>
                </c:pt>
                <c:pt idx="4">
                  <c:v>9.1967725001361522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8.6254490666943227</c:v>
                </c:pt>
                <c:pt idx="1">
                  <c:v>8.3462571947869471</c:v>
                </c:pt>
                <c:pt idx="2">
                  <c:v>8.3325796565127064</c:v>
                </c:pt>
                <c:pt idx="3">
                  <c:v>8.3125694744833929</c:v>
                </c:pt>
                <c:pt idx="4">
                  <c:v>8.1986326525694651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7.6342367824776032</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0.81974248927038629</c:v>
                </c:pt>
                <c:pt idx="1">
                  <c:v>0.18025751072961371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0.33252815689824944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0.11024105658888361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1.1509009297940072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0.11024105658888406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0.39542328902929835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1.281051904955028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3.6659014715993048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0.36684158545146595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0.19126703426507774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5.3323819140157269E-2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0.55669307722112649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5.3323819140157269E-2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8.5017641721055526E-2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9.2502796671218341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0.23883043660315817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0.2929947606358505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8.168474868234199E-2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0.85277714235892432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8.168474868234199E-2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0.29299476063584962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0.12695220098036231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8.5584278953413229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0.13636370428640632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0.2636348245031348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7.3499417998866612E-2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0.76732345581258254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7.3499417998865724E-2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0.26363482450313569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0.39328275356393405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8.2998795485871266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0.10652383268374255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0.1513994605426614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1.5805888051188202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0.15139946054266229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0.5430542349416978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1.3920065549595932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7.5180596990373134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2.1428204277286866E-2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0.25841073007622661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7.2042979530721141E-2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0.75211844563722963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7.2042979530721141E-2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0.25841073007622661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0.25114154089991558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8.8900237202956305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0.4879998635902405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0.15184358787792451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1.5852254312444849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0.15184358787792451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0.54464727384291578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0.95116591467515477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7.257085475360693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7.8747604802924922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6.5306122448979598E-2</c:v>
                </c:pt>
                <c:pt idx="1">
                  <c:v>9.1836734693877556E-2</c:v>
                </c:pt>
                <c:pt idx="2">
                  <c:v>0.22653061224489801</c:v>
                </c:pt>
                <c:pt idx="3">
                  <c:v>0.61632653061224485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1.1415302085470813E-2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0.19126013175837286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5.3321894772894396E-2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0.55667298710098123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5.3321894772894396E-2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0.13947603052526247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9.3239268206497616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3.1873782083265745E-2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0.61266346041673003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0.1708059921699201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1.7831902313477137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0.1708059921699201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0.61266346041673003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0.4800597116364349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5.9878662605617752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0.20139578392889845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0.41144985582598181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0.1147091435887555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1.1975471217089684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0.11470914358875639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0.41144985582598004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0.26184889247309862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7.8617151532032494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0.46267209501502915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0.34059660738778064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9.4955787660338409E-2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0.99132489917213107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9.4955787660337521E-2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0.34059660738778241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0.51768899259823264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7.9191694189008013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0.3146615297272195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0.10583291639895087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1.1048805740369225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0.10583291639895087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0.37961174525113606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0.48305413305839906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8.2811247481468762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9.0555832172820008</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0.21917519468513547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7.1093440407089759E-2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0.74220539242386252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7.1093440407089759E-2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0.25500483126732298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0.18190360136360795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8.9737268010669933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3.2206951473645162E-2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0.20773485441311479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5.7914924275344504E-2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0.60462356094803127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5.7914924275344504E-2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0.20773485441311479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0.18412766841089123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9.3558317401171252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c:v>
                </c:pt>
                <c:pt idx="1">
                  <c:v>4.0816326530612249E-3</c:v>
                </c:pt>
                <c:pt idx="2">
                  <c:v>2.4489795918367349E-2</c:v>
                </c:pt>
                <c:pt idx="3">
                  <c:v>2.6530612244897962E-2</c:v>
                </c:pt>
                <c:pt idx="4">
                  <c:v>0</c:v>
                </c:pt>
                <c:pt idx="5">
                  <c:v>4.4897959183673473E-2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2.1852618592760109E-2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0.24936698021111159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6.9521649684157083E-2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0.72579612113748837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6.9521649684157083E-2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0.2493669802111107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0.41685685148036988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8.8371911106618874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8.5743709915641126</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0.28689237836528658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0.35794624887343751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9.9792737991493574E-2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1.0418219717306352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9.9792737991492686E-2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0.35794624887343751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0.81841507583863482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7.5658586442871743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0.12429809819769133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0.27243286493061269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7.5952245891269143E-2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0.79293062966723227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7.5952245891269143E-2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0.27243286493061269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0.13818421492051236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8.952731288412533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0.13246912288016155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0.19057564004008753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5.3131063599455075E-2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0.55468073682926899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5.3131063599455075E-2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0.19057564004008753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0.39270648355582338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9.0718793937363138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9.0667302242143144E-2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0.236829625303284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6.6026328871714668E-2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0.68930546967384387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6.6026328871714668E-2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0.23682962530328489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0.43296429380123591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8.707014639820434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0.29707112970711302</c:v>
                </c:pt>
                <c:pt idx="1">
                  <c:v>2.0920502092050212E-3</c:v>
                </c:pt>
                <c:pt idx="2">
                  <c:v>0.63389121338912136</c:v>
                </c:pt>
                <c:pt idx="3">
                  <c:v>8.368200836820083E-3</c:v>
                </c:pt>
                <c:pt idx="4">
                  <c:v>0</c:v>
                </c:pt>
                <c:pt idx="5">
                  <c:v>1.0460251046025101E-2</c:v>
                </c:pt>
                <c:pt idx="6">
                  <c:v>2.0920502092050212E-3</c:v>
                </c:pt>
                <c:pt idx="7">
                  <c:v>2.0920502092050208E-2</c:v>
                </c:pt>
                <c:pt idx="8">
                  <c:v>2.5104602510460251E-2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8.4000800361247006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0.26947093377284848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0.31040763976440644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8.6539329195541193E-2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0.90345827150699076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8.6539329195540304E-2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0.31040763976440644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0.68402344557433992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7.8116481721621041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2.2464188504811133E-2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0.20441240754502488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5.6988650928882834E-2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0.59495339913469181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5.6988650928882834E-2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0.20441240754502488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0.34172868792961886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9.1887036403792219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0.1618087389191496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0.26468032442559153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7.3790895560538416E-2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0.77036644004299148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7.3790895560539305E-2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0.26468032442559064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0.58313872722082838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7.3889030301424938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0.18750096571194863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0.26482343393848051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7.3830793422771102E-2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0.77078296804226998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7.3830793422770213E-2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0.26482343393847962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0.62116341646178519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7.6531900281688827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0.32287000846683434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0.23497066449258686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6.550806449626112E-2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0.68389486340749173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6.5508064496262008E-2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0.23497066449258597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0.67073144691273967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8.210055323747989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0.34071463890122189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0.17777670383188315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4.9562815876187827E-2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0.51742873880316509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4.9562815876187827E-2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0.17777670383188315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0.37114150777988719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8.9965833920586711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4.3996429250228175E-2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0.1353118256523107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3.7723925329489205E-2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0.3938324076400832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3.7723925329489205E-2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0.1353118256523107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7.221330319940833E-2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9.5514766662135493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8.6041329688772787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8.0360800912400094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6.7744810736052141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5.5213610788363177E-2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0.63795342255435283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0.17785664453283179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1.8567980378330056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0.1778566445328309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0.63795342255435372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0.15393466955450386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6.8005141221588454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2.1882433522753431E-2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0.68390696582302102</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0.19066814882327687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1.9905483179570478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0.19066814882327687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0.68390696582302102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2.1599585633094165E-3</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6.7484480250515828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7.1371854099433216</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6.7144025275309716E-3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0.30759041394980713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8.575390770149216E-2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0.89525858297214889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8.575390770149216E-2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0.30759041394980713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0.79493863348982696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7.0174057907965226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1.2416682973120263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0.43432343166460985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0.1210861255176825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1.264121904810434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0.12108612551768339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0.43432343166460896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0.24346243593084615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9.0017623435545477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7.5971832640570724E-2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0.34567004781529764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9.6370224919820835E-2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1.0060914227110365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9.6370224919821723E-2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0.34567004781529764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1.0701762366925038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5.7286126591371689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0.29394624424071747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8.726483838747523E-2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0.91103248414072802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8.726483838747523E-2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0.31300996633649003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0.53330489011194704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6.6552285322958218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0.3079590356572286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0.29480970143463558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8.2190740607591017E-2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0.8580596259930342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8.2190740607592794E-2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0.29480970143463381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1.3675370044430286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6.7805104128649267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0.34820271054531604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0.1074323859428179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1.1215788082717442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0.10743238594281745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0.38534887738056955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0.46794072906508344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4.2257715451305584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8.5425508696200581E-2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0.13421004440189321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3.7416756954366193E-2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0.39062561355203229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3.7416756954366193E-2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0.13421004440189321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0.22571958557479554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8.8205600784731661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2.083488859105298E-2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0.37882761111640573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0.10561430566478691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1.1025983091077114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0.10561430566478691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0.37882761111640484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0.60172033222006682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7.7485666098399433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6.8005141221588454</c:v>
                </c:pt>
                <c:pt idx="1">
                  <c:v>5.9878662605617752</c:v>
                </c:pt>
                <c:pt idx="2">
                  <c:v>6.598923390982165</c:v>
                </c:pt>
                <c:pt idx="3" formatCode="General">
                  <c:v>4.2257715451305584</c:v>
                </c:pt>
                <c:pt idx="4">
                  <c:v>7.7485666098399433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6.3030187844839478</c:v>
                </c:pt>
                <c:pt idx="2">
                  <c:v>6.8928339503528786</c:v>
                </c:pt>
                <c:pt idx="3" formatCode="General">
                  <c:v>4.513074126480582</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0.43851489002959276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0.37245655433476177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0.10383810266743598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1.0840550027896576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0.10383810266743598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0.37245655433476266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0.42545846608095594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6.5229825419688856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0.21917291713640719</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0.32679913728778764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9.1109156153603266E-2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0.95116661409522152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9.1109156153603266E-2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0.32679913728778764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0.41630037220470584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8.5215896405092249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0.64812274844908568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0.4989192457867766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0.13909495554266282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1.4521315253780642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0.13909495554266194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0.4989192457867766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0.6664746699064672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7.4860493548057692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9.1836967700347483</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0.35338972291813775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0.20208503287692814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5.6339796272093068E-2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0.58817944893042551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5.6339796272093068E-2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0.20208503287692814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0.22721990078805732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9.1836967700347483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9.1967725001361522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7.5180596990373134</c:v>
                </c:pt>
                <c:pt idx="1">
                  <c:v>9.0017623435545477</c:v>
                </c:pt>
                <c:pt idx="2">
                  <c:v>7.257085475360693</c:v>
                </c:pt>
                <c:pt idx="3">
                  <c:v>8.5215896405092249</c:v>
                </c:pt>
                <c:pt idx="4">
                  <c:v>9.1887036403792219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8.2169881909637006</c:v>
                </c:pt>
                <c:pt idx="2">
                  <c:v>6.5850200196343787</c:v>
                </c:pt>
                <c:pt idx="3">
                  <c:v>8.0505971283607618</c:v>
                </c:pt>
                <c:pt idx="4">
                  <c:v>8.8558985971288067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0.20631736303660553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0.1706000207101841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4.7562010278516809E-2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0.49654061332659438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4.7562010278516809E-2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0.1706000207101841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0.2572683957185351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9.1967725001361522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8.1986326525694651</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8.8491916750006006E-2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0.2616208001832927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7.2937923076398015E-2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0.76146152879248863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7.2937923076398903E-2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0.2616208001832927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0.54181717744905633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8.1986326525694651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Sheet1!$G$2:$G$3</c:f>
              <c:numCache>
                <c:formatCode>0.0;;</c:formatCode>
                <c:ptCount val="2"/>
                <c:pt idx="0">
                  <c:v>6.598923390982165</c:v>
                </c:pt>
                <c:pt idx="1">
                  <c:v>6.598923390982165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Southmead Hospital (144)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3.401076609017835</c:v>
                </c:pt>
                <c:pt idx="1">
                  <c:v>3.401076609017835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Sheet1!$G$2:$G$3</c:f>
              <c:numCache>
                <c:formatCode>0.0;;</c:formatCode>
                <c:ptCount val="2"/>
                <c:pt idx="0">
                  <c:v>7.6601310112382652</c:v>
                </c:pt>
                <c:pt idx="1">
                  <c:v>7.6601310112382652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Southmead Hospital (146)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2.3398689887617348</c:v>
                </c:pt>
                <c:pt idx="1">
                  <c:v>2.3398689887617348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Sheet1!$G$2:$G$3</c:f>
              <c:numCache>
                <c:formatCode>0.0;;</c:formatCode>
                <c:ptCount val="2"/>
                <c:pt idx="0">
                  <c:v>6.9040594109589968</c:v>
                </c:pt>
                <c:pt idx="1">
                  <c:v>6.9040594109589968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Southmead Hospital (471)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3.0959405890410032</c:v>
                </c:pt>
                <c:pt idx="1">
                  <c:v>3.0959405890410032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Sheet1!$G$2:$G$3</c:f>
              <c:numCache>
                <c:formatCode>0.0;;</c:formatCode>
                <c:ptCount val="2"/>
                <c:pt idx="0">
                  <c:v>5.6562024594367468</c:v>
                </c:pt>
                <c:pt idx="1">
                  <c:v>5.6562024594367468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Southmead Hospital (246)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4.3437975405632532</c:v>
                </c:pt>
                <c:pt idx="1">
                  <c:v>4.3437975405632532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Sheet1!$G$2:$G$3</c:f>
              <c:numCache>
                <c:formatCode>0.0;;</c:formatCode>
                <c:ptCount val="2"/>
                <c:pt idx="0">
                  <c:v>8.2998795485871266</c:v>
                </c:pt>
                <c:pt idx="1">
                  <c:v>8.2998795485871266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Southmead Hospital (477)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1.7001204514128734</c:v>
                </c:pt>
                <c:pt idx="1">
                  <c:v>1.7001204514128734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7090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RVJ | North Bristol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090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RVJ | North Bristol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RVJ | North Bristol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 Bristol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14942631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6019907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3750742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How much information about your condition or treatment was given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6380858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77420273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 Bristol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Bristol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490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condition: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got the right amount of information about their condition and treatment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374322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84359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5060839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5123087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2680090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5079548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29138938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99708074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97465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1447209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08493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1053978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5911422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72783754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7630304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0709552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6313245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9268807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001607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9851462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2074126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45870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9557303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56074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526511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3785070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8736773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59344250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3684021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9943320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51460637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24806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313181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9517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4948350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232279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09570495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05333048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47635643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81785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008876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9294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9910761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474168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6559726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509590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37934232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3375787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137424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08936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85613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09777093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379798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964837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74558131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3550023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0825595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694057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947852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3523894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2463903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477564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49362764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72179974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82086281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2534695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52988257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2965027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03790919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8063648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49486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4946133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416803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44757308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8177361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7725885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222519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16093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48491368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1419103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33572736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9942144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2973757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43441076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6199267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7323312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1582742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51537160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45871657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10153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7248541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59850273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8150209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17435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1285143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4411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9443019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98347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683717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15459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1933636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7942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8510483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2045822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09768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527352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32958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5566168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0609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53333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48387481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511731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7104973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7091281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6265809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362308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88055916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7625443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2204794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2134479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4175286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556302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200915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8969215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5258143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7549023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69946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8936477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767886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874485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8397316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9052361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4952075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32392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0958070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191954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95821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2453857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0890407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7176861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6988000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985708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4395154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65787792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94914409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0069872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3844481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2516650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6329855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9202188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2464954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309095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9688085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6475225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2978558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20910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2331837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250078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5348792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138184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6360829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3042359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7026793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26979152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647248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9049915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6099638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5477926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3075716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4474509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19336664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311105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666871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46779044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784162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7925170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933698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9867621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6612708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4000921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190385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626596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8002795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8138277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22856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417018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93770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336324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3630287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6209462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03458854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9615122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39396524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465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90920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918876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038423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689362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2125916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23293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25197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63605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85793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64935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51780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280455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062320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53733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0416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00641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29166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7347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47093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59300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891442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516390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41148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8761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5450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87085079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68030007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91435506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61801752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14176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596909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308659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790966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88770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5438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17474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86216329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051002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87683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604214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873693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9655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25415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566088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662350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68086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852839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17673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786574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143300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2632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28845507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10889</TotalTime>
  <Words>15958</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 Bristol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